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5" r:id="rId4"/>
    <p:sldId id="256" r:id="rId5"/>
    <p:sldId id="257" r:id="rId6"/>
    <p:sldId id="260" r:id="rId7"/>
    <p:sldId id="259" r:id="rId8"/>
    <p:sldId id="25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42571-039F-457E-AE38-5196D8E54E9E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70010-D1BB-47F5-9562-7C8152B70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42571-039F-457E-AE38-5196D8E54E9E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70010-D1BB-47F5-9562-7C8152B70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42571-039F-457E-AE38-5196D8E54E9E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70010-D1BB-47F5-9562-7C8152B70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42571-039F-457E-AE38-5196D8E54E9E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70010-D1BB-47F5-9562-7C8152B70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42571-039F-457E-AE38-5196D8E54E9E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70010-D1BB-47F5-9562-7C8152B70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42571-039F-457E-AE38-5196D8E54E9E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70010-D1BB-47F5-9562-7C8152B70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42571-039F-457E-AE38-5196D8E54E9E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70010-D1BB-47F5-9562-7C8152B70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42571-039F-457E-AE38-5196D8E54E9E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70010-D1BB-47F5-9562-7C8152B70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42571-039F-457E-AE38-5196D8E54E9E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70010-D1BB-47F5-9562-7C8152B70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42571-039F-457E-AE38-5196D8E54E9E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70010-D1BB-47F5-9562-7C8152B70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42571-039F-457E-AE38-5196D8E54E9E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70010-D1BB-47F5-9562-7C8152B70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42571-039F-457E-AE38-5196D8E54E9E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70010-D1BB-47F5-9562-7C8152B70D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&#1059;&#1095;&#1080;&#1090;&#1077;&#1083;&#1100;\&#1056;&#1072;&#1073;&#1086;&#1095;&#1080;&#1081;%20&#1089;&#1090;&#1086;&#1083;\&#1048;&#1043;&#1056;&#1040;%20_%20&#1042;&#1054;&#1074;%20_%202014%20-%202015%20_%20&#1088;&#1072;&#1073;&#1086;&#1090;&#1072;\&#1055;&#1088;&#1077;&#1079;&#1077;&#1085;&#1090;&#1072;&#1094;&#1080;&#1103;%20&#1080;&#1075;&#1088;&#1099;%20_%20&#1042;&#1086;&#1081;&#1085;&#1072;%20&#1080;%20&#1084;&#1091;&#1079;&#1099;\&#1047;&#1040;&#1043;&#1051;&#1040;&#1042;&#1053;&#1040;&#1071;.pptx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34888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10.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Символ современного города. Основано в 1939 году как обыкновенный некрополь.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Своё название  получило от названия деревни.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Но только небольшой участок довоенных погребений остался на кладбище 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/>
              <a:t>В 1941-1944 годах  стало местом массового захоронения гражданских лиц и воинов, погибших на фронте. Всего в братских и индивидуальных могилах было погребено примерно 470 тысяч человек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      </a:t>
            </a:r>
            <a:endParaRPr lang="ru-RU" sz="32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 1956 году на кладбище началось строительство мемориального комплекса. Мемориальный комплекс был открыт 9 мая 1960 года, в пятнадцатую годовщину победы в Великой Отечественной войне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10. </a:t>
            </a:r>
            <a:br>
              <a:rPr lang="en-US" b="1" dirty="0" smtClean="0"/>
            </a:br>
            <a:r>
              <a:rPr lang="ru-RU" b="1" dirty="0" smtClean="0"/>
              <a:t>Как </a:t>
            </a:r>
            <a:r>
              <a:rPr lang="ru-RU" b="1" dirty="0"/>
              <a:t>называется данный мемориальный комплекс?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Где </a:t>
            </a:r>
            <a:r>
              <a:rPr lang="ru-RU" b="1" dirty="0"/>
              <a:t>он расположен?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4" name="Picture 6" descr="Фотография - Пискаревское мемориальное кладбище - Фотографии старого Петербурга"/>
          <p:cNvPicPr>
            <a:picLocks noChangeAspect="1" noChangeArrowheads="1"/>
          </p:cNvPicPr>
          <p:nvPr/>
        </p:nvPicPr>
        <p:blipFill>
          <a:blip r:embed="rId2" cstate="print"/>
          <a:srcRect t="15513" b="9569"/>
          <a:stretch>
            <a:fillRect/>
          </a:stretch>
        </p:blipFill>
        <p:spPr bwMode="auto">
          <a:xfrm>
            <a:off x="0" y="0"/>
            <a:ext cx="6096000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Память тех дней (Петербуржцам от жителей блокадного Ленинграда) / Отборочный материал / Народный продюсе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2996952"/>
            <a:ext cx="5148064" cy="3861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Пискаревское мемориальное кладбище: достопримечательности, фото, видео, отзывы Путеводитель по России Страна.Р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2" name="Picture 4" descr="Мемориал - Иванов Н. И. : Международная система поминовения усопши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374994"/>
            <a:ext cx="4644008" cy="3483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Рецензия на На Пискаревском кладбище (Людмила Киргинцева) / Стихи.ру - национальный сервер современной поэз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9162256" cy="4581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eizi-13: &quot;Ведь мы же с тобой ленинградцы - Мы знаем, что значит война.&quot;. Блокада Ленинграда. 27 января 2012 года -68-я годовщин"/>
          <p:cNvPicPr>
            <a:picLocks noChangeAspect="1" noChangeArrowheads="1"/>
          </p:cNvPicPr>
          <p:nvPr/>
        </p:nvPicPr>
        <p:blipFill>
          <a:blip r:embed="rId2" cstate="print"/>
          <a:srcRect t="2368" b="2896"/>
          <a:stretch>
            <a:fillRect/>
          </a:stretch>
        </p:blipFill>
        <p:spPr bwMode="auto">
          <a:xfrm>
            <a:off x="0" y="620688"/>
            <a:ext cx="9144000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Управляющая кнопка: назад 4">
            <a:hlinkClick r:id="rId3" action="ppaction://hlinkpres?slideindex=2&amp;slidetitle=Слайд 2" highlightClick="1"/>
          </p:cNvPr>
          <p:cNvSpPr/>
          <p:nvPr/>
        </p:nvSpPr>
        <p:spPr>
          <a:xfrm>
            <a:off x="8460432" y="6453336"/>
            <a:ext cx="683568" cy="404664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59</Words>
  <Application>Microsoft Office PowerPoint</Application>
  <PresentationFormat>Экран (4:3)</PresentationFormat>
  <Paragraphs>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10.  Символ современного города. Основано в 1939 году как обыкновенный некрополь.  Своё название  получило от названия деревни.  Но только небольшой участок довоенных погребений остался на кладбище  </vt:lpstr>
      <vt:lpstr>В 1941-1944 годах  стало местом массового захоронения гражданских лиц и воинов, погибших на фронте. Всего в братских и индивидуальных могилах было погребено примерно 470 тысяч человек       </vt:lpstr>
      <vt:lpstr>В 1956 году на кладбище началось строительство мемориального комплекса. Мемориальный комплекс был открыт 9 мая 1960 года, в пятнадцатую годовщину победы в Великой Отечественной войне</vt:lpstr>
      <vt:lpstr>10.  Как называется данный мемориальный комплекс?  Где он расположен? </vt:lpstr>
      <vt:lpstr>Слайд 5</vt:lpstr>
      <vt:lpstr>Слайд 6</vt:lpstr>
      <vt:lpstr>Слайд 7</vt:lpstr>
      <vt:lpstr>Слайд 8</vt:lpstr>
    </vt:vector>
  </TitlesOfParts>
  <Company>Organization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Смехнова</cp:lastModifiedBy>
  <cp:revision>10</cp:revision>
  <dcterms:created xsi:type="dcterms:W3CDTF">2014-12-24T16:00:39Z</dcterms:created>
  <dcterms:modified xsi:type="dcterms:W3CDTF">2015-01-14T06:20:36Z</dcterms:modified>
</cp:coreProperties>
</file>